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100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05.05.2020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0"/>
            <a:ext cx="8511480" cy="4077072"/>
          </a:xfrm>
        </p:spPr>
        <p:txBody>
          <a:bodyPr>
            <a:normAutofit/>
          </a:bodyPr>
          <a:lstStyle/>
          <a:p>
            <a:pPr algn="ctr"/>
            <a:r>
              <a:rPr lang="uk-UA" sz="6000" i="1" dirty="0" smtClean="0"/>
              <a:t>Пам’ять  померлим  та  шана</a:t>
            </a:r>
            <a:br>
              <a:rPr lang="uk-UA" sz="6000" i="1" dirty="0" smtClean="0"/>
            </a:br>
            <a:r>
              <a:rPr lang="uk-UA" sz="6000" i="1" dirty="0" smtClean="0"/>
              <a:t> живим!</a:t>
            </a:r>
            <a:endParaRPr lang="" sz="6000" i="1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05100"/>
            <a:ext cx="9144000" cy="415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729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7504" y="260648"/>
            <a:ext cx="4824536" cy="6192688"/>
          </a:xfrm>
        </p:spPr>
        <p:txBody>
          <a:bodyPr>
            <a:noAutofit/>
          </a:bodyPr>
          <a:lstStyle/>
          <a:p>
            <a:r>
              <a:rPr lang="ru-RU" sz="2800" dirty="0">
                <a:solidFill>
                  <a:srgbClr val="FF0000"/>
                </a:solidFill>
              </a:rPr>
              <a:t>Пам'ять</a:t>
            </a:r>
          </a:p>
          <a:p>
            <a:r>
              <a:rPr lang="uk-UA" sz="2800" dirty="0" smtClean="0">
                <a:solidFill>
                  <a:srgbClr val="FFC000"/>
                </a:solidFill>
              </a:rPr>
              <a:t>І живуть у пам’яті народу</a:t>
            </a:r>
          </a:p>
          <a:p>
            <a:r>
              <a:rPr lang="uk-UA" sz="2800" dirty="0" smtClean="0">
                <a:solidFill>
                  <a:srgbClr val="FFC000"/>
                </a:solidFill>
              </a:rPr>
              <a:t>Його вірні дочки і сини,</a:t>
            </a:r>
          </a:p>
          <a:p>
            <a:r>
              <a:rPr lang="uk-UA" sz="2800" dirty="0" smtClean="0">
                <a:solidFill>
                  <a:srgbClr val="FFC000"/>
                </a:solidFill>
              </a:rPr>
              <a:t>Ті, що не вернулися з походів</a:t>
            </a:r>
          </a:p>
          <a:p>
            <a:r>
              <a:rPr lang="uk-UA" sz="2800" dirty="0" smtClean="0">
                <a:solidFill>
                  <a:srgbClr val="FFC000"/>
                </a:solidFill>
              </a:rPr>
              <a:t>Грізної, великої війни.</a:t>
            </a:r>
          </a:p>
          <a:p>
            <a:endParaRPr lang="uk-UA" sz="2800" dirty="0" smtClean="0">
              <a:solidFill>
                <a:srgbClr val="FFC000"/>
              </a:solidFill>
            </a:endParaRPr>
          </a:p>
          <a:p>
            <a:r>
              <a:rPr lang="uk-UA" sz="2800" dirty="0" smtClean="0">
                <a:solidFill>
                  <a:srgbClr val="FFC000"/>
                </a:solidFill>
              </a:rPr>
              <a:t>Їх життя, їх помисли високі,</a:t>
            </a:r>
          </a:p>
          <a:p>
            <a:r>
              <a:rPr lang="uk-UA" sz="2800" dirty="0" smtClean="0">
                <a:solidFill>
                  <a:srgbClr val="FFC000"/>
                </a:solidFill>
              </a:rPr>
              <a:t>Котрим не судилось розцвісти,</a:t>
            </a:r>
          </a:p>
          <a:p>
            <a:r>
              <a:rPr lang="uk-UA" sz="2800" dirty="0" smtClean="0">
                <a:solidFill>
                  <a:srgbClr val="FFC000"/>
                </a:solidFill>
              </a:rPr>
              <a:t>Закликають мир ясний і спокій,</a:t>
            </a:r>
          </a:p>
          <a:p>
            <a:r>
              <a:rPr lang="uk-UA" sz="2800" dirty="0" smtClean="0">
                <a:solidFill>
                  <a:srgbClr val="FFC000"/>
                </a:solidFill>
              </a:rPr>
              <a:t>Як зіницю ока, берегти.</a:t>
            </a:r>
          </a:p>
          <a:p>
            <a:endParaRPr lang="uk-UA" sz="2800" dirty="0" smtClean="0">
              <a:solidFill>
                <a:srgbClr val="FFC000"/>
              </a:solidFill>
            </a:endParaRPr>
          </a:p>
          <a:p>
            <a:r>
              <a:rPr lang="uk-UA" sz="2800" dirty="0" smtClean="0">
                <a:solidFill>
                  <a:srgbClr val="FF0000"/>
                </a:solidFill>
              </a:rPr>
              <a:t>В. Симоненко</a:t>
            </a:r>
            <a:endParaRPr lang="uk-UA" sz="2800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0"/>
            <a:ext cx="42839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51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2400"/>
            <a:ext cx="8686800" cy="1251062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Ніщо  не  забуте,ніхто  не  забутий…</a:t>
            </a:r>
            <a:endParaRPr lang="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2776"/>
            <a:ext cx="4572000" cy="5445224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412776"/>
            <a:ext cx="4571999" cy="5445224"/>
          </a:xfrm>
        </p:spPr>
      </p:pic>
    </p:spTree>
    <p:extLst>
      <p:ext uri="{BB962C8B-B14F-4D97-AF65-F5344CB8AC3E}">
        <p14:creationId xmlns:p14="http://schemas.microsoft.com/office/powerpoint/2010/main" val="26145324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Друга  світова  війна. Факти.</a:t>
            </a:r>
            <a:endParaRPr lang="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404664"/>
            <a:ext cx="8077200" cy="2923752"/>
          </a:xfrm>
        </p:spPr>
        <p:txBody>
          <a:bodyPr>
            <a:normAutofit lnSpcReduction="10000"/>
          </a:bodyPr>
          <a:lstStyle/>
          <a:p>
            <a:pPr fontAlgn="t"/>
            <a:r>
              <a:rPr lang="uk-UA" dirty="0" smtClean="0">
                <a:solidFill>
                  <a:srgbClr val="FFFF00"/>
                </a:solidFill>
              </a:rPr>
              <a:t>1. Друга світова війна тривала 2194 дні. Воєнні дії відбувалися на територіях 40 країн світу.</a:t>
            </a:r>
          </a:p>
          <a:p>
            <a:pPr fontAlgn="t"/>
            <a:r>
              <a:rPr lang="uk-UA" dirty="0" smtClean="0">
                <a:solidFill>
                  <a:srgbClr val="FFFF00"/>
                </a:solidFill>
              </a:rPr>
              <a:t>2. Друга світова війна почалася 1 вересня 1939 і тривала до 2 вересня 1945, тобто 6 років і 1 день.</a:t>
            </a:r>
          </a:p>
          <a:p>
            <a:pPr fontAlgn="t"/>
            <a:r>
              <a:rPr lang="uk-UA" dirty="0" smtClean="0">
                <a:solidFill>
                  <a:srgbClr val="FFFF00"/>
                </a:solidFill>
              </a:rPr>
              <a:t>3. У Другій світовій війні брала участь понад 6о країна, у яких проживало 80 % всього населення планети.</a:t>
            </a:r>
          </a:p>
          <a:p>
            <a:pPr fontAlgn="t"/>
            <a:r>
              <a:rPr lang="uk-UA" dirty="0" smtClean="0">
                <a:solidFill>
                  <a:srgbClr val="FFFF00"/>
                </a:solidFill>
              </a:rPr>
              <a:t>4. Офіційно Другу світову не завершено й досі. Росія та Японія так і не підписали мирний договір.</a:t>
            </a:r>
          </a:p>
          <a:p>
            <a:pPr fontAlgn="t"/>
            <a:r>
              <a:rPr lang="uk-UA" dirty="0" smtClean="0">
                <a:solidFill>
                  <a:srgbClr val="FFFF00"/>
                </a:solidFill>
              </a:rPr>
              <a:t>5. Єдиною країною, яка брала участь у Другій світовій війні з перших і до останніх днів, є Британська імперія.</a:t>
            </a:r>
          </a:p>
          <a:p>
            <a:endParaRPr lang=""/>
          </a:p>
        </p:txBody>
      </p:sp>
    </p:spTree>
    <p:extLst>
      <p:ext uri="{BB962C8B-B14F-4D97-AF65-F5344CB8AC3E}">
        <p14:creationId xmlns:p14="http://schemas.microsoft.com/office/powerpoint/2010/main" val="20543022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Друга  світова  війна.  Факти.</a:t>
            </a:r>
            <a:endParaRPr lang="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7544" y="2636912"/>
            <a:ext cx="8295456" cy="3960440"/>
          </a:xfrm>
        </p:spPr>
        <p:txBody>
          <a:bodyPr/>
          <a:lstStyle/>
          <a:p>
            <a:pPr fontAlgn="t"/>
            <a:r>
              <a:rPr lang="uk-UA" dirty="0" smtClean="0">
                <a:solidFill>
                  <a:srgbClr val="FFFF00"/>
                </a:solidFill>
              </a:rPr>
              <a:t>6. Найдовша битва Другої світової війни – Битва за Атлантику: 1939-1945 роки.</a:t>
            </a:r>
          </a:p>
          <a:p>
            <a:pPr fontAlgn="t"/>
            <a:r>
              <a:rPr lang="uk-UA" dirty="0" smtClean="0">
                <a:solidFill>
                  <a:srgbClr val="FFFF00"/>
                </a:solidFill>
              </a:rPr>
              <a:t>7. З 40 000 осіб, які служили на підводних човнах під час Другої світової війни, повернулося лише 10 000.</a:t>
            </a:r>
          </a:p>
          <a:p>
            <a:pPr fontAlgn="t"/>
            <a:r>
              <a:rPr lang="uk-UA" dirty="0" smtClean="0">
                <a:solidFill>
                  <a:srgbClr val="FFFF00"/>
                </a:solidFill>
              </a:rPr>
              <a:t>8. У березні 1938 року, ще до початку Другої Світової, Третій Рейх приєднав до себе Австрійську Республіку. Ця подія відома як Аншлюс.</a:t>
            </a:r>
          </a:p>
          <a:p>
            <a:pPr fontAlgn="t"/>
            <a:r>
              <a:rPr lang="uk-UA" dirty="0" smtClean="0">
                <a:solidFill>
                  <a:srgbClr val="FFFF00"/>
                </a:solidFill>
              </a:rPr>
              <a:t>9. 23 серпня 1939 року СРСР підписує з Третім Рейхом договір про ненапад. За тиждень Рейх за підтримки СРСР розпочне світову війну.</a:t>
            </a:r>
          </a:p>
          <a:p>
            <a:pPr fontAlgn="t"/>
            <a:r>
              <a:rPr lang="uk-UA" dirty="0" smtClean="0">
                <a:solidFill>
                  <a:srgbClr val="FFFF00"/>
                </a:solidFill>
              </a:rPr>
              <a:t>10. Радянський Союз вступив у світову війну за 17 днів після її початку, атакувавши слідом за Гітлером Польську республіку.</a:t>
            </a:r>
          </a:p>
          <a:p>
            <a:endParaRPr lang=""/>
          </a:p>
        </p:txBody>
      </p:sp>
    </p:spTree>
    <p:extLst>
      <p:ext uri="{BB962C8B-B14F-4D97-AF65-F5344CB8AC3E}">
        <p14:creationId xmlns:p14="http://schemas.microsoft.com/office/powerpoint/2010/main" val="42258919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Друга  світова  війна. Факти.</a:t>
            </a:r>
            <a:endParaRPr lang="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3528" y="2636912"/>
            <a:ext cx="8568952" cy="3960440"/>
          </a:xfrm>
        </p:spPr>
        <p:txBody>
          <a:bodyPr>
            <a:normAutofit fontScale="92500" lnSpcReduction="10000"/>
          </a:bodyPr>
          <a:lstStyle/>
          <a:p>
            <a:pPr fontAlgn="t"/>
            <a:r>
              <a:rPr lang="uk-UA" dirty="0" smtClean="0">
                <a:solidFill>
                  <a:srgbClr val="FFFF00"/>
                </a:solidFill>
              </a:rPr>
              <a:t>11. 30 листопада 1939 року СРСР напав на Фінляндію, розпочавши радянсько-фінську війну. За розв'язання війни СРСР виключено з Ліги Націй, тогочасного аналогу ООН.</a:t>
            </a:r>
          </a:p>
          <a:p>
            <a:pPr fontAlgn="t"/>
            <a:r>
              <a:rPr lang="uk-UA" dirty="0" smtClean="0">
                <a:solidFill>
                  <a:srgbClr val="FFFF00"/>
                </a:solidFill>
              </a:rPr>
              <a:t>12. 7 грудня 1941 року Японія раптовим нападом на американську військову базу на Гавайських островах Перл-Гарбор розпочала війну проти США.</a:t>
            </a:r>
          </a:p>
          <a:p>
            <a:pPr fontAlgn="t"/>
            <a:r>
              <a:rPr lang="uk-UA" dirty="0" smtClean="0">
                <a:solidFill>
                  <a:srgbClr val="FFFF00"/>
                </a:solidFill>
              </a:rPr>
              <a:t>13. Взимку 1943 року внаслідок нахабної операції командос Рейху звільнили з-під варти заарештованого дуче Беніто Мусоліні й частково повернули йому владу над Італією.</a:t>
            </a:r>
          </a:p>
          <a:p>
            <a:pPr fontAlgn="t"/>
            <a:r>
              <a:rPr lang="uk-UA" dirty="0" smtClean="0">
                <a:solidFill>
                  <a:srgbClr val="FFFF00"/>
                </a:solidFill>
              </a:rPr>
              <a:t>14. Після капітуляції Франції її союзниця Британія змушена атакувати французький флот, щоб той не дістався німцям. Внаслідок атаки загинуло понад тисяча французьких вояків і декілька британців.</a:t>
            </a:r>
          </a:p>
          <a:p>
            <a:pPr fontAlgn="t"/>
            <a:r>
              <a:rPr lang="uk-UA" dirty="0" smtClean="0">
                <a:solidFill>
                  <a:srgbClr val="FFFF00"/>
                </a:solidFill>
              </a:rPr>
              <a:t>15. 6 серпня 1945 року на японську Хіросіму, а за три дні на Наґасакі американцями скинуто атомні бомби. За два дні після того СРСР оголосив війну Японії.</a:t>
            </a:r>
          </a:p>
          <a:p>
            <a:endParaRPr lang=""/>
          </a:p>
        </p:txBody>
      </p:sp>
    </p:spTree>
    <p:extLst>
      <p:ext uri="{BB962C8B-B14F-4D97-AF65-F5344CB8AC3E}">
        <p14:creationId xmlns:p14="http://schemas.microsoft.com/office/powerpoint/2010/main" val="17348765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Друга  світова  війна. Факти.</a:t>
            </a:r>
            <a:endParaRPr lang="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3528" y="2636912"/>
            <a:ext cx="8439472" cy="3960440"/>
          </a:xfrm>
        </p:spPr>
        <p:txBody>
          <a:bodyPr>
            <a:normAutofit fontScale="92500" lnSpcReduction="10000"/>
          </a:bodyPr>
          <a:lstStyle/>
          <a:p>
            <a:pPr fontAlgn="t"/>
            <a:r>
              <a:rPr lang="uk-UA" dirty="0" smtClean="0">
                <a:solidFill>
                  <a:srgbClr val="FFFF00"/>
                </a:solidFill>
              </a:rPr>
              <a:t>16. У 1944 році у Варшаві спалахнуло найбільше за всю війну повстання проти німців. Радянські війська зумисно зупинили просування до Варшави, аби надати німцям змогу розправитись із польськими повстанцями.</a:t>
            </a:r>
          </a:p>
          <a:p>
            <a:pPr fontAlgn="t"/>
            <a:r>
              <a:rPr lang="uk-UA" dirty="0" smtClean="0">
                <a:solidFill>
                  <a:srgbClr val="FFFF00"/>
                </a:solidFill>
              </a:rPr>
              <a:t>17. 22 вересня 1939 року під час передачі німцями радянській адміністрації білоруського міста Берестя проведено спільний військовий парад частин Вермахту й Червоної Армії.</a:t>
            </a:r>
          </a:p>
          <a:p>
            <a:pPr fontAlgn="t"/>
            <a:r>
              <a:rPr lang="uk-UA" dirty="0" smtClean="0">
                <a:solidFill>
                  <a:srgbClr val="FFFF00"/>
                </a:solidFill>
              </a:rPr>
              <a:t>18. Японський офіцер Онода Хіроо протягом 30 років воював проти американців на Філіппінах, не знаючи про закінчення Другої світової війни й поразку у ній Японії.</a:t>
            </a:r>
          </a:p>
          <a:p>
            <a:pPr fontAlgn="t"/>
            <a:r>
              <a:rPr lang="uk-UA" dirty="0" smtClean="0">
                <a:solidFill>
                  <a:srgbClr val="FFFF00"/>
                </a:solidFill>
              </a:rPr>
              <a:t>19. 2 вересня о 9:02 за токійським часом на борту американського лінкора "Міссурі" підписано акт про беззастережну капітуляцію Японської імперії. Ця дата вважається кінцем Другої світової війни.</a:t>
            </a:r>
          </a:p>
          <a:p>
            <a:pPr fontAlgn="t"/>
            <a:r>
              <a:rPr lang="uk-UA" dirty="0" smtClean="0">
                <a:solidFill>
                  <a:srgbClr val="FFFF00"/>
                </a:solidFill>
              </a:rPr>
              <a:t>20. За декілька місяців після перемоги над Німеччиною у 1945 році прем‘єр-міністр Великобританії сер Вінстон Черчіль програв на виборах і полишив посаду, на якій привів Британію до перемоги.</a:t>
            </a:r>
          </a:p>
          <a:p>
            <a:endParaRPr lang=""/>
          </a:p>
        </p:txBody>
      </p:sp>
    </p:spTree>
    <p:extLst>
      <p:ext uri="{BB962C8B-B14F-4D97-AF65-F5344CB8AC3E}">
        <p14:creationId xmlns:p14="http://schemas.microsoft.com/office/powerpoint/2010/main" val="3803677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1484784"/>
            <a:ext cx="8013192" cy="108012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err="1" smtClean="0"/>
              <a:t>Партизани</a:t>
            </a:r>
            <a:r>
              <a:rPr lang="ru-RU" dirty="0"/>
              <a:t/>
            </a:r>
            <a:br>
              <a:rPr lang="ru-RU" dirty="0"/>
            </a:br>
            <a:endParaRPr lang="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664" y="2564904"/>
            <a:ext cx="8022336" cy="3672408"/>
          </a:xfrm>
        </p:spPr>
        <p:txBody>
          <a:bodyPr/>
          <a:lstStyle/>
          <a:p>
            <a:endParaRPr lang="uk-UA" dirty="0" smtClean="0"/>
          </a:p>
          <a:p>
            <a:r>
              <a:rPr lang="uk-UA" b="1" dirty="0" smtClean="0">
                <a:solidFill>
                  <a:srgbClr val="FFFF00"/>
                </a:solidFill>
              </a:rPr>
              <a:t>Я той, що греблі рвав.</a:t>
            </a:r>
            <a:br>
              <a:rPr lang="uk-UA" b="1" dirty="0" smtClean="0">
                <a:solidFill>
                  <a:srgbClr val="FFFF00"/>
                </a:solidFill>
              </a:rPr>
            </a:br>
            <a:r>
              <a:rPr lang="uk-UA" b="1" dirty="0" smtClean="0">
                <a:solidFill>
                  <a:srgbClr val="FFFF00"/>
                </a:solidFill>
              </a:rPr>
              <a:t>Я не сидів у скелі,</a:t>
            </a:r>
            <a:br>
              <a:rPr lang="uk-UA" b="1" dirty="0" smtClean="0">
                <a:solidFill>
                  <a:srgbClr val="FFFF00"/>
                </a:solidFill>
              </a:rPr>
            </a:br>
            <a:r>
              <a:rPr lang="uk-UA" b="1" dirty="0" smtClean="0">
                <a:solidFill>
                  <a:srgbClr val="FFFF00"/>
                </a:solidFill>
              </a:rPr>
              <a:t>Коли дуби валились вікові</a:t>
            </a:r>
            <a:br>
              <a:rPr lang="uk-UA" b="1" dirty="0" smtClean="0">
                <a:solidFill>
                  <a:srgbClr val="FFFF00"/>
                </a:solidFill>
              </a:rPr>
            </a:br>
            <a:r>
              <a:rPr lang="uk-UA" b="1" dirty="0" smtClean="0">
                <a:solidFill>
                  <a:srgbClr val="FFFF00"/>
                </a:solidFill>
              </a:rPr>
              <a:t>У партизанській лісовій оселі</a:t>
            </a:r>
            <a:br>
              <a:rPr lang="uk-UA" b="1" dirty="0" smtClean="0">
                <a:solidFill>
                  <a:srgbClr val="FFFF00"/>
                </a:solidFill>
              </a:rPr>
            </a:br>
            <a:r>
              <a:rPr lang="uk-UA" b="1" dirty="0" smtClean="0">
                <a:solidFill>
                  <a:srgbClr val="FFFF00"/>
                </a:solidFill>
              </a:rPr>
              <a:t>На пережовклій, стоптаній траві</a:t>
            </a:r>
            <a:br>
              <a:rPr lang="uk-UA" b="1" dirty="0" smtClean="0">
                <a:solidFill>
                  <a:srgbClr val="FFFF00"/>
                </a:solidFill>
              </a:rPr>
            </a:br>
            <a:r>
              <a:rPr lang="uk-UA" b="1" dirty="0" smtClean="0">
                <a:solidFill>
                  <a:srgbClr val="FFFF00"/>
                </a:solidFill>
              </a:rPr>
              <a:t>Лежав, покритий листям пурпуровим,</a:t>
            </a:r>
            <a:br>
              <a:rPr lang="uk-UA" b="1" dirty="0" smtClean="0">
                <a:solidFill>
                  <a:srgbClr val="FFFF00"/>
                </a:solidFill>
              </a:rPr>
            </a:br>
            <a:r>
              <a:rPr lang="uk-UA" b="1" dirty="0" smtClean="0">
                <a:solidFill>
                  <a:srgbClr val="FFFF00"/>
                </a:solidFill>
              </a:rPr>
              <a:t>І кров текла по краплі крізь бинти</a:t>
            </a:r>
            <a:br>
              <a:rPr lang="uk-UA" b="1" dirty="0" smtClean="0">
                <a:solidFill>
                  <a:srgbClr val="FFFF00"/>
                </a:solidFill>
              </a:rPr>
            </a:br>
            <a:r>
              <a:rPr lang="uk-UA" b="1" dirty="0" smtClean="0">
                <a:solidFill>
                  <a:srgbClr val="FFFF00"/>
                </a:solidFill>
              </a:rPr>
              <a:t>А лісовик з обличчям сивобровим</a:t>
            </a:r>
            <a:br>
              <a:rPr lang="uk-UA" b="1" dirty="0" smtClean="0">
                <a:solidFill>
                  <a:srgbClr val="FFFF00"/>
                </a:solidFill>
              </a:rPr>
            </a:br>
            <a:r>
              <a:rPr lang="uk-UA" b="1" dirty="0" smtClean="0">
                <a:solidFill>
                  <a:srgbClr val="FFFF00"/>
                </a:solidFill>
              </a:rPr>
              <a:t>Питав мене: “Чи всі порвав мости?”</a:t>
            </a:r>
          </a:p>
          <a:p>
            <a:r>
              <a:rPr lang="uk-UA" b="1" dirty="0" smtClean="0">
                <a:solidFill>
                  <a:srgbClr val="FFFF00"/>
                </a:solidFill>
              </a:rPr>
              <a:t/>
            </a:r>
            <a:br>
              <a:rPr lang="uk-UA" b="1" dirty="0" smtClean="0">
                <a:solidFill>
                  <a:srgbClr val="FFFF00"/>
                </a:solidFill>
              </a:rPr>
            </a:br>
            <a:r>
              <a:rPr lang="ru-RU" i="1" dirty="0" smtClean="0"/>
              <a:t>П</a:t>
            </a:r>
            <a:r>
              <a:rPr lang="ru-RU" i="1" dirty="0"/>
              <a:t>. Воронько</a:t>
            </a:r>
            <a:endParaRPr lang="ru-RU" dirty="0"/>
          </a:p>
          <a:p>
            <a:endParaRPr lang="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0"/>
            <a:ext cx="37079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7640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4443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69"/>
            <a:ext cx="9144000" cy="6852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1464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2420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6143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одульн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59</TotalTime>
  <Words>392</Words>
  <Application>Microsoft Office PowerPoint</Application>
  <PresentationFormat>Экран (4:3)</PresentationFormat>
  <Paragraphs>42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Модульная</vt:lpstr>
      <vt:lpstr>Пам’ять  померлим  та  шана  живим!</vt:lpstr>
      <vt:lpstr>Презентация PowerPoint</vt:lpstr>
      <vt:lpstr>Ніщо  не  забуте,ніхто  не  забутий…</vt:lpstr>
      <vt:lpstr>Друга  світова  війна. Факти.</vt:lpstr>
      <vt:lpstr>Друга  світова  війна.  Факти.</vt:lpstr>
      <vt:lpstr>Друга  світова  війна. Факти.</vt:lpstr>
      <vt:lpstr>Друга  світова  війна. Факти.</vt:lpstr>
      <vt:lpstr>    Партизани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Пам’ять  померлим  та  шана  живим!</dc:title>
  <dc:creator>Админ</dc:creator>
  <cp:lastModifiedBy>Админ</cp:lastModifiedBy>
  <cp:revision>8</cp:revision>
  <dcterms:created xsi:type="dcterms:W3CDTF">2020-05-05T08:40:42Z</dcterms:created>
  <dcterms:modified xsi:type="dcterms:W3CDTF">2020-05-05T09:51:15Z</dcterms:modified>
</cp:coreProperties>
</file>